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259" r:id="rId3"/>
    <p:sldId id="321" r:id="rId4"/>
    <p:sldId id="294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297" r:id="rId14"/>
  </p:sldIdLst>
  <p:sldSz cx="12190413" cy="6859588"/>
  <p:notesSz cx="6858000" cy="9144000"/>
  <p:embeddedFontLst>
    <p:embeddedFont>
      <p:font typeface="Calibri Light" pitchFamily="34" charset="0"/>
      <p:regular r:id="rId17"/>
      <p: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맑은 고딕" pitchFamily="34" charset="-127"/>
      <p:regular r:id="rId23"/>
      <p:bold r:id="rId24"/>
    </p:embeddedFont>
    <p:embeddedFont>
      <p:font typeface="Noto Sans" charset="0"/>
      <p:regular r:id="rId25"/>
      <p:bold r:id="rId2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74" d="100"/>
          <a:sy n="74" d="100"/>
        </p:scale>
        <p:origin x="-726" y="-90"/>
      </p:cViewPr>
      <p:guideLst>
        <p:guide orient="horz" pos="2160"/>
        <p:guide orient="horz" pos="2161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604537" y="2709714"/>
            <a:ext cx="5579139" cy="2160240"/>
          </a:xfrm>
        </p:spPr>
        <p:txBody>
          <a:bodyPr/>
          <a:lstStyle/>
          <a:p>
            <a:r>
              <a:rPr lang="en-US" altLang="ko-KR" dirty="0" smtClean="0"/>
              <a:t>PLANET PIZZA</a:t>
            </a:r>
            <a:endParaRPr lang="ko-KR" altLang="en-US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03952" y="4634880"/>
            <a:ext cx="4475731" cy="592522"/>
          </a:xfrm>
        </p:spPr>
        <p:txBody>
          <a:bodyPr/>
          <a:lstStyle/>
          <a:p>
            <a:r>
              <a:rPr lang="en-US" altLang="ko-KR" dirty="0" smtClean="0"/>
              <a:t>Project based on MY-SQL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6192688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Determine the distribution of orders by hour of the day.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07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06" y="1989634"/>
            <a:ext cx="507305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4" y="4858328"/>
            <a:ext cx="583978" cy="116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93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6192688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Determine the distribution of orders by hour of the day.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08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53" y="1223916"/>
            <a:ext cx="4205830" cy="249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378" y="5013970"/>
            <a:ext cx="21907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56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 ,in this project we have completed all of the questions well. </a:t>
            </a:r>
          </a:p>
          <a:p>
            <a:r>
              <a:rPr lang="en-US" altLang="ko-KR" dirty="0"/>
              <a:t>The work-bench which i used  is MY_SQL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 have utilize SQL-</a:t>
            </a:r>
            <a:r>
              <a:rPr lang="en-US" altLang="ko-KR" dirty="0" err="1"/>
              <a:t>Q</a:t>
            </a:r>
            <a:r>
              <a:rPr lang="en-US" altLang="ko-KR" dirty="0" err="1" smtClean="0"/>
              <a:t>uries</a:t>
            </a:r>
            <a:r>
              <a:rPr lang="en-US" altLang="ko-KR" dirty="0" smtClean="0"/>
              <a:t> to solve question that were related to pizza sales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Planet Pizza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56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231110" y="156210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231111" y="2103345"/>
            <a:ext cx="655272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Retrieve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total number of orders placed.</a:t>
            </a:r>
            <a:endParaRPr lang="en-US" altLang="ko-KR" sz="1400" b="1" dirty="0" smtClean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2.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Calculate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total revenue generated from pizza sales.</a:t>
            </a:r>
            <a:endParaRPr lang="en-US" altLang="ko-KR" sz="14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Identify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highest-priced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pizza.</a:t>
            </a:r>
            <a:endParaRPr lang="en-US" altLang="ko-KR" sz="14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Identify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most common pizza size ordered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Q5. List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top 5 most ordered pizza types along with their quantities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altLang="ko-KR" sz="14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Q6. Join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necessary tables to find the total quantity of each pizza category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 ordered.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Q7. Determine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the distribution of orders by hour of the day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Q8. 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Determine the top 3 most ordered pizza types based on revenue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10971373" cy="79875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Creating Tables</a:t>
            </a:r>
            <a:endParaRPr lang="ko-KR" altLang="en-US" sz="5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1341562"/>
            <a:ext cx="474109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3232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Retrieve the total number of orders placed.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3" y="2205658"/>
            <a:ext cx="6598283" cy="4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62" y="5229994"/>
            <a:ext cx="1368152" cy="5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4392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Calculate the total revenue generated from pizza sales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06" y="2133650"/>
            <a:ext cx="5821451" cy="1043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95" y="5157986"/>
            <a:ext cx="1380635" cy="63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55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4392488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Identify the highest-priced pizza.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10" y="1773609"/>
            <a:ext cx="4058916" cy="206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32" y="5302002"/>
            <a:ext cx="247042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68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4392488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Identify the most common pizza size ordered.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05" y="1557586"/>
            <a:ext cx="580864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58" y="5013970"/>
            <a:ext cx="130492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26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5011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List the top 5 most ordered pizza types along with their quantities.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05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06" y="1557586"/>
            <a:ext cx="504583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58" y="5013970"/>
            <a:ext cx="21050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62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2864758" y="4342227"/>
            <a:ext cx="2808312" cy="39533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RESULT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766" y="590682"/>
            <a:ext cx="619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 Join the necessary tables to find the total quantity of each pizza category  ordered.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37406" y="516031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06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6238106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26" y="1485577"/>
            <a:ext cx="5291044" cy="26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58" y="4941962"/>
            <a:ext cx="1512168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19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12617</TotalTime>
  <Words>240</Words>
  <Application>Microsoft Office PowerPoint</Application>
  <PresentationFormat>Custom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 Light</vt:lpstr>
      <vt:lpstr>Calibri</vt:lpstr>
      <vt:lpstr>굴림체</vt:lpstr>
      <vt:lpstr>맑은 고딕</vt:lpstr>
      <vt:lpstr>굴림</vt:lpstr>
      <vt:lpstr>Noto Sans</vt:lpstr>
      <vt:lpstr>Office 테마</vt:lpstr>
      <vt:lpstr>PLANET PIZZA</vt:lpstr>
      <vt:lpstr>PowerPoint Presentation</vt:lpstr>
      <vt:lpstr>Creating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Planet Pizza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Danish Computers</cp:lastModifiedBy>
  <cp:revision>6</cp:revision>
  <dcterms:created xsi:type="dcterms:W3CDTF">2010-02-01T08:03:16Z</dcterms:created>
  <dcterms:modified xsi:type="dcterms:W3CDTF">2024-08-06T18:13:56Z</dcterms:modified>
  <cp:category>www.slidemembers.com</cp:category>
</cp:coreProperties>
</file>